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312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0CB89E-858A-4042-807B-406F732E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8. Hafta içerik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8C8AB2-DE7C-410B-B852-429B25CDB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Arasınav</a:t>
            </a:r>
            <a:r>
              <a:rPr lang="tr-TR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51F7E12-A1B3-4422-B350-DC2E4D67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F7E4445-2597-4ED4-9EA2-9058E40AD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87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29</Words>
  <Application>Microsoft Office PowerPoint</Application>
  <PresentationFormat>Ekran Gösterisi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Ofis Teması</vt:lpstr>
      <vt:lpstr>Matematik Öğretiminde Okul Dışı Öğrenme Ortamları  8.hafta   Doç. Dr. Esen Ersoy</vt:lpstr>
      <vt:lpstr>8. Hafta içerik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508</cp:revision>
  <dcterms:created xsi:type="dcterms:W3CDTF">2020-06-10T07:36:53Z</dcterms:created>
  <dcterms:modified xsi:type="dcterms:W3CDTF">2021-02-08T08:26:22Z</dcterms:modified>
</cp:coreProperties>
</file>